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7023100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3" autoAdjust="0"/>
    <p:restoredTop sz="94660"/>
  </p:normalViewPr>
  <p:slideViewPr>
    <p:cSldViewPr>
      <p:cViewPr>
        <p:scale>
          <a:sx n="85" d="100"/>
          <a:sy n="85" d="100"/>
        </p:scale>
        <p:origin x="95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6982E24-CCCC-4E95-B207-C14A9C3566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87770" tIns="43885" rIns="87770" bIns="4388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1BB92C-B7F4-4650-8189-223EF32C6AA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87770" tIns="43885" rIns="87770" bIns="43885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fld id="{D59043D0-4CA3-4FEC-AC33-A51EDF3A4666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9F21F37-6B53-4CA3-AB3A-73D871C1C6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6138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770" tIns="43885" rIns="87770" bIns="4388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709E004-47DA-455C-8740-D9ED6827D7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3263" y="4422775"/>
            <a:ext cx="5616575" cy="4187825"/>
          </a:xfrm>
          <a:prstGeom prst="rect">
            <a:avLst/>
          </a:prstGeom>
        </p:spPr>
        <p:txBody>
          <a:bodyPr vert="horz" lIns="87770" tIns="43885" rIns="87770" bIns="4388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ADEFA-883C-49C2-981A-FBE79B56DFF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43963"/>
            <a:ext cx="3043238" cy="463550"/>
          </a:xfrm>
          <a:prstGeom prst="rect">
            <a:avLst/>
          </a:prstGeom>
        </p:spPr>
        <p:txBody>
          <a:bodyPr vert="horz" lIns="87770" tIns="43885" rIns="87770" bIns="4388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85910-2A0A-47BB-833A-144B66ED47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8275" y="8843963"/>
            <a:ext cx="3043238" cy="463550"/>
          </a:xfrm>
          <a:prstGeom prst="rect">
            <a:avLst/>
          </a:prstGeom>
        </p:spPr>
        <p:txBody>
          <a:bodyPr vert="horz" wrap="square" lIns="87770" tIns="43885" rIns="87770" bIns="4388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9F443E5-29E7-4DF9-9341-8B21268C9A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EE301B32-D9F2-42D6-9C08-93BB6CD98E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9A85E669-9760-49A1-9145-07A9C6D6475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9517004-E619-4151-A81C-84DBE34CAAD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6125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7763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813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6692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412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132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52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572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AD850F-B52C-46BC-9D92-88A04CE9A5A0}" type="slidenum">
              <a:rPr lang="en-US" altLang="en-US" sz="1100" smtClean="0"/>
              <a:pPr>
                <a:spcBef>
                  <a:spcPct val="0"/>
                </a:spcBef>
              </a:pPr>
              <a:t>1</a:t>
            </a:fld>
            <a:endParaRPr lang="en-US" altLang="en-US" sz="11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47F2BED8-56E9-427A-BD01-B32759B3AC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7475DFDB-EECF-40F0-B666-CBF1187E86B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14C31794-8CEC-478D-A605-4387A637AD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6125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7763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8138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66925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2412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8132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3852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95725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F5725A-93AA-43C5-84D8-97C43B66D3CC}" type="slidenum">
              <a:rPr lang="en-US" altLang="en-US" sz="1100" smtClean="0"/>
              <a:pPr>
                <a:spcBef>
                  <a:spcPct val="0"/>
                </a:spcBef>
              </a:pPr>
              <a:t>2</a:t>
            </a:fld>
            <a:endParaRPr lang="en-US" altLang="en-US" sz="11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B653E0-BCCB-4A24-A0A7-87B2AFCD9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34102-A52A-4670-BB40-719102E72DA4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42340-1A5B-45DA-8EEE-E48FF7352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24775-2B9D-4364-8294-AF0641A86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D0074-CC6C-4045-B1E2-34F34AE91A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545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9F668-278A-4448-AC19-C948E0620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0F680-A625-46EA-A2B9-4DB3C833B024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99363-7F0C-4821-A23D-255A05923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7BD28-053A-4811-979F-9FD5C83D6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9B190-B974-44DB-BD1E-152AE17CF0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7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6E0A5-7078-47C7-BE10-508DA54A1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02D86-0624-4D1C-92B1-9D1D7E4A05B5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E88FB-79FC-45C7-9F0F-48624A810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A6435-39A5-4AAF-9493-2670128EB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BE488-1D97-4077-A808-2CE1D8DDA9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8808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54B2B-6937-4670-9EA4-EF73146AD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D73E1-AF3D-4B17-8276-1F9AC1F295A0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6BE9E-CF90-4E4F-AE01-3948F384B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88B9C-7B62-4B1F-956E-D53A498ED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C58D9-D74D-43A1-8D42-AFC759DBFF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0185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CE37D-C294-4578-BEFB-158355DE5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8524C-98EF-4696-9D21-65A3CF8FE344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3FCA9-283E-4E80-81FC-0EE3AC5A1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05E69-06BB-4513-8831-0B9C6F0A0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116FF-CBE6-46D9-A834-866F6A909C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7369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394DAF9-52E4-4531-837A-4873019A3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C4BAE-50FC-4CEA-87A2-99BABAC95321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7DEE68-4915-40C4-9D37-3AAD8CB2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85F4D08-FA81-4E97-A913-4FB54008F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3D404-FE87-4BE3-AD6E-B63554DE3E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19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6CE4BD5-348B-43C4-8A16-6DA5470A5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B0FEC-4ECC-4578-9CFB-468CFC8D2230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944E876-AD2F-491F-A62F-7A0D3F447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CD2AF66-ECD4-461C-B651-C2B5DA245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97E70-F98C-4133-9132-1A5F6457A4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5325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F315278-9315-4802-B82A-8C10FC7D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093E3-C903-46E3-AB03-B406060C8528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B968CE1-8F18-4929-8960-E833A2156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57ED018-CD75-40D0-A407-35590194F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312C6-54D7-41C4-AF78-134478C436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6949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C9ECAFC-BD28-46DA-997D-2E8526081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81FDB-DFE5-428C-BD62-375A8FDCEF4F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42C5D5D-50BC-48C2-8321-20F91C527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CD004F5-7CD5-42AF-99E8-02582E355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1741A-C48C-4A2E-A17A-1C45FE1C56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6727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56E36DC-2486-4AC3-BBC1-1428A6BB7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05309-703E-4DC2-8FBE-316B0B7536FF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7435C67-4159-4D1B-88C1-6627E2B5F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87B8BA6-C545-44E7-BA2E-CFD625B74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C7B69-6579-4876-8665-69A6DEF568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1224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2D8F29-FD95-4AC7-94BE-8728A3ED7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8FC79-B8A5-4941-83EC-FC9EC365B4F6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98C1C8-B16B-4540-A173-E3FF22BDC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230BAD-125B-459D-A686-98B979BFC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3EDA0-6E72-453F-A69A-F87D0B8179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0287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5386864-D3C4-4F77-86BD-74C3253871D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F9AF9EE-DFC4-4573-A465-B8B32948F2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2CFAA-0F9B-4E5B-AD67-110490F96E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01C926-1BD1-4D8A-B290-B7B6265C4117}" type="datetimeFigureOut">
              <a:rPr lang="en-US"/>
              <a:pPr>
                <a:defRPr/>
              </a:pPr>
              <a:t>4/22/2019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071A5-FB2F-4A58-91A7-2BF1A9AF0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2AA19-1710-4776-A221-DF6BDEBD2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63912EE-12C9-4FD0-B3C1-08AFD814E4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isrochester.org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C7C80224-24F5-435D-96E2-2EED037E6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0" y="0"/>
            <a:ext cx="3352800" cy="1143000"/>
          </a:xfrm>
        </p:spPr>
        <p:txBody>
          <a:bodyPr/>
          <a:lstStyle/>
          <a:p>
            <a:pPr eaLnBrk="1" hangingPunct="1"/>
            <a:r>
              <a:rPr lang="en-US" altLang="en-US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br>
              <a:rPr lang="en-US" altLang="en-US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ASIS</a:t>
            </a:r>
            <a:br>
              <a:rPr lang="en-US" altLang="en-US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Rochester New York </a:t>
            </a:r>
            <a:br>
              <a:rPr lang="en-US" altLang="en-US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 #022</a:t>
            </a:r>
          </a:p>
        </p:txBody>
      </p:sp>
      <p:sp>
        <p:nvSpPr>
          <p:cNvPr id="3075" name="Text Placeholder 4">
            <a:extLst>
              <a:ext uri="{FF2B5EF4-FFF2-40B4-BE49-F238E27FC236}">
                <a16:creationId xmlns:a16="http://schemas.microsoft.com/office/drawing/2014/main" id="{AAC13517-A477-493F-B655-CEA7778D9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52400"/>
            <a:ext cx="3429000" cy="381000"/>
          </a:xfrm>
        </p:spPr>
        <p:txBody>
          <a:bodyPr/>
          <a:lstStyle/>
          <a:p>
            <a:pPr eaLnBrk="1" hangingPunct="1"/>
            <a:r>
              <a:rPr lang="en-US" altLang="en-US" sz="1800" u="sng">
                <a:latin typeface="Arial" panose="020B0604020202020204" pitchFamily="34" charset="0"/>
                <a:cs typeface="Arial" panose="020B0604020202020204" pitchFamily="34" charset="0"/>
              </a:rPr>
              <a:t>Raffle / Prize Donor Form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57799C-32D4-4970-A9CE-B7DFB2098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609600"/>
            <a:ext cx="3200400" cy="6248400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Name:_______________________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Company:</a:t>
            </a:r>
            <a:r>
              <a:rPr lang="en-US" sz="5600" u="sng" dirty="0">
                <a:latin typeface="Arial" pitchFamily="34" charset="0"/>
                <a:cs typeface="Arial" pitchFamily="34" charset="0"/>
              </a:rPr>
              <a:t>____________________</a:t>
            </a:r>
            <a:endParaRPr lang="en-US" sz="56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Address:_____________________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City:</a:t>
            </a:r>
            <a:r>
              <a:rPr lang="en-US" sz="5600" u="sng" dirty="0">
                <a:latin typeface="Arial" pitchFamily="34" charset="0"/>
                <a:cs typeface="Arial" pitchFamily="34" charset="0"/>
              </a:rPr>
              <a:t>________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State:</a:t>
            </a:r>
            <a:r>
              <a:rPr lang="en-US" sz="5600" u="sng" dirty="0">
                <a:latin typeface="Arial" pitchFamily="34" charset="0"/>
                <a:cs typeface="Arial" pitchFamily="34" charset="0"/>
              </a:rPr>
              <a:t>____ </a:t>
            </a:r>
            <a:r>
              <a:rPr lang="en-US" sz="5600" dirty="0">
                <a:latin typeface="Arial" pitchFamily="34" charset="0"/>
                <a:cs typeface="Arial" pitchFamily="34" charset="0"/>
              </a:rPr>
              <a:t>Zip:____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Phone:</a:t>
            </a:r>
            <a:r>
              <a:rPr lang="en-US" sz="5600" u="sng" dirty="0">
                <a:latin typeface="Arial" pitchFamily="34" charset="0"/>
                <a:cs typeface="Arial" pitchFamily="34" charset="0"/>
              </a:rPr>
              <a:t>_______________________</a:t>
            </a:r>
            <a:endParaRPr lang="en-US" sz="56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Email:_______________________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Item Description: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_____________________________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_____________________________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_____________________________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_____________________________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Item Value:                        $_______</a:t>
            </a:r>
            <a:endParaRPr lang="en-US" sz="5600" u="sng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56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Is this item a certificate?       Yes     No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56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Can you share with us any further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details or instructions about your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donation?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_____________________________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_____________________________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5600" dirty="0">
                <a:latin typeface="Arial" pitchFamily="34" charset="0"/>
                <a:cs typeface="Arial" pitchFamily="34" charset="0"/>
              </a:rPr>
              <a:t>_____________________________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44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dirty="0">
                <a:latin typeface="Arial" pitchFamily="34" charset="0"/>
                <a:cs typeface="Arial" pitchFamily="34" charset="0"/>
              </a:rPr>
              <a:t>Please contact Lori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Schreib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for further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dirty="0">
                <a:latin typeface="Arial" pitchFamily="34" charset="0"/>
                <a:cs typeface="Arial" pitchFamily="34" charset="0"/>
              </a:rPr>
              <a:t>details in regards to donations: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dirty="0">
                <a:latin typeface="Arial" pitchFamily="34" charset="0"/>
                <a:cs typeface="Arial" pitchFamily="34" charset="0"/>
              </a:rPr>
              <a:t>Phone</a:t>
            </a:r>
            <a:r>
              <a:rPr lang="en-US" sz="4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 585-269-8392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dirty="0">
                <a:latin typeface="Arial" pitchFamily="34" charset="0"/>
                <a:cs typeface="Arial" pitchFamily="34" charset="0"/>
              </a:rPr>
              <a:t>Email: </a:t>
            </a:r>
            <a:r>
              <a:rPr lang="en-US" sz="48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lori.schreib@wegmans.com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dirty="0">
                <a:latin typeface="Arial" pitchFamily="34" charset="0"/>
                <a:cs typeface="Arial" pitchFamily="34" charset="0"/>
              </a:rPr>
              <a:t>Donations can also be mailed to Lori at: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4800" dirty="0">
                <a:latin typeface="Arial"/>
                <a:ea typeface="Calibri"/>
                <a:cs typeface="Times New Roman"/>
              </a:rPr>
              <a:t>Wegmans Food Markets</a:t>
            </a:r>
            <a:endParaRPr lang="en-US" sz="4800" dirty="0"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4800" dirty="0">
                <a:latin typeface="Arial"/>
                <a:ea typeface="Calibri"/>
                <a:cs typeface="Times New Roman"/>
              </a:rPr>
              <a:t>400 Wegmans Market Street </a:t>
            </a:r>
            <a:endParaRPr lang="en-US" sz="4800" dirty="0"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sz="4800" dirty="0">
                <a:latin typeface="Arial"/>
                <a:ea typeface="Calibri"/>
                <a:cs typeface="Times New Roman"/>
              </a:rPr>
              <a:t>Rochester, NY 14624</a:t>
            </a:r>
            <a:endParaRPr lang="en-US" sz="4800" dirty="0">
              <a:ea typeface="Calibri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48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Text Placeholder 6">
            <a:extLst>
              <a:ext uri="{FF2B5EF4-FFF2-40B4-BE49-F238E27FC236}">
                <a16:creationId xmlns:a16="http://schemas.microsoft.com/office/drawing/2014/main" id="{2A42E043-06EA-4E24-8E19-02521DC395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67400" y="3352800"/>
            <a:ext cx="3124200" cy="639763"/>
          </a:xfrm>
        </p:spPr>
        <p:txBody>
          <a:bodyPr/>
          <a:lstStyle/>
          <a:p>
            <a:pPr algn="ctr" eaLnBrk="1" hangingPunct="1"/>
            <a:r>
              <a:rPr lang="en-US" altLang="en-US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Golf Outing </a:t>
            </a:r>
          </a:p>
          <a:p>
            <a:pPr algn="ctr" eaLnBrk="1" hangingPunct="1"/>
            <a:r>
              <a:rPr lang="en-US" altLang="en-US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 Creek Golf Club</a:t>
            </a:r>
          </a:p>
        </p:txBody>
      </p:sp>
      <p:sp>
        <p:nvSpPr>
          <p:cNvPr id="3078" name="Content Placeholder 7">
            <a:extLst>
              <a:ext uri="{FF2B5EF4-FFF2-40B4-BE49-F238E27FC236}">
                <a16:creationId xmlns:a16="http://schemas.microsoft.com/office/drawing/2014/main" id="{A97E5C83-54A2-437B-9044-8E95AEB83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19800" y="4038600"/>
            <a:ext cx="2974975" cy="205740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Monday August 5th, 2019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Shotgun Start @ 10am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 Creek Golf Club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 Cedars Avenue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1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Churchville, NY 14428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1600">
                <a:hlinkClick r:id="rId3"/>
              </a:rPr>
              <a:t>http://www.asisrochester.org/</a:t>
            </a:r>
            <a:endParaRPr lang="en-US" altLang="en-US" sz="1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9" name="Picture 2" descr="C:\Users\AGS\Desktop\Golf Tournament\ASIS Logo.png">
            <a:extLst>
              <a:ext uri="{FF2B5EF4-FFF2-40B4-BE49-F238E27FC236}">
                <a16:creationId xmlns:a16="http://schemas.microsoft.com/office/drawing/2014/main" id="{A63F163C-9AD9-4CA1-BFB4-2D6BB19A8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57200"/>
            <a:ext cx="111601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6">
            <a:extLst>
              <a:ext uri="{FF2B5EF4-FFF2-40B4-BE49-F238E27FC236}">
                <a16:creationId xmlns:a16="http://schemas.microsoft.com/office/drawing/2014/main" id="{447352A0-0D34-4E08-A9F6-5A6C9607D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352800"/>
            <a:ext cx="1371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7" descr="C:\Users\AGS\Desktop\Golf Tournament\copy-asisrochcombo.jpg">
            <a:extLst>
              <a:ext uri="{FF2B5EF4-FFF2-40B4-BE49-F238E27FC236}">
                <a16:creationId xmlns:a16="http://schemas.microsoft.com/office/drawing/2014/main" id="{328930A4-B664-45AB-B0F8-FE3D362E9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219200"/>
            <a:ext cx="2743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6">
            <a:extLst>
              <a:ext uri="{FF2B5EF4-FFF2-40B4-BE49-F238E27FC236}">
                <a16:creationId xmlns:a16="http://schemas.microsoft.com/office/drawing/2014/main" id="{E204AEC0-6A62-4AF4-A5BD-11BF50D8B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133600"/>
            <a:ext cx="2743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B610FED5-0D18-404C-894B-02BA4710D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400" y="0"/>
            <a:ext cx="3276600" cy="381000"/>
          </a:xfrm>
        </p:spPr>
        <p:txBody>
          <a:bodyPr/>
          <a:lstStyle/>
          <a:p>
            <a:pPr eaLnBrk="1" hangingPunct="1"/>
            <a:r>
              <a:rPr lang="en-US" altLang="en-US" sz="1600" b="1" u="sng">
                <a:latin typeface="Arial" panose="020B0604020202020204" pitchFamily="34" charset="0"/>
                <a:cs typeface="Arial" panose="020B0604020202020204" pitchFamily="34" charset="0"/>
              </a:rPr>
              <a:t>Registration Reply Form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B3FCFB-5813-4941-9EBB-571630C6A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0"/>
            <a:ext cx="2895600" cy="46038"/>
          </a:xfrm>
        </p:spPr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sz="1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316DB-E684-49E0-AE77-36EB4FD2AB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381000"/>
            <a:ext cx="2895600" cy="6477000"/>
          </a:xfrm>
        </p:spPr>
        <p:txBody>
          <a:bodyPr rtlCol="0">
            <a:normAutofit fontScale="4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b="1" u="sng" dirty="0">
                <a:latin typeface="Arial" pitchFamily="34" charset="0"/>
                <a:cs typeface="Arial" pitchFamily="34" charset="0"/>
              </a:rPr>
              <a:t>Format: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dirty="0">
                <a:latin typeface="Arial" pitchFamily="34" charset="0"/>
                <a:cs typeface="Arial" pitchFamily="34" charset="0"/>
              </a:rPr>
              <a:t>18 Hole Scramble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4800" b="1" u="sng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b="1" u="sng" dirty="0">
                <a:latin typeface="Arial" pitchFamily="34" charset="0"/>
                <a:cs typeface="Arial" pitchFamily="34" charset="0"/>
              </a:rPr>
              <a:t>Entry: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dirty="0">
                <a:latin typeface="Arial" pitchFamily="34" charset="0"/>
                <a:cs typeface="Arial" pitchFamily="34" charset="0"/>
              </a:rPr>
              <a:t> $100.00 registration fee includes: driving range, greens fees, cart, lunch, dinner &amp; prizes.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48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b="1" u="sng" dirty="0">
                <a:latin typeface="Arial" pitchFamily="34" charset="0"/>
                <a:cs typeface="Arial" pitchFamily="34" charset="0"/>
              </a:rPr>
              <a:t>Schedule: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4800" b="1" u="sng" dirty="0"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Monday August 5th</a:t>
            </a: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Shotgun Start @ 10am</a:t>
            </a: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Mill Creek Golf Club</a:t>
            </a: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128 Cedars Avenue</a:t>
            </a: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4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Churchville, NY 14428</a:t>
            </a:r>
            <a:endParaRPr lang="en-US" sz="4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77CA43-861E-4E62-B6A7-B02C2E519E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91200" y="457200"/>
            <a:ext cx="3352800" cy="64008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300" b="0" dirty="0">
                <a:latin typeface="Arial" pitchFamily="34" charset="0"/>
                <a:cs typeface="Arial" pitchFamily="34" charset="0"/>
              </a:rPr>
              <a:t>Name:________________________________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300" b="0" dirty="0">
                <a:latin typeface="Arial" pitchFamily="34" charset="0"/>
                <a:cs typeface="Arial" pitchFamily="34" charset="0"/>
              </a:rPr>
              <a:t>Company:</a:t>
            </a:r>
            <a:r>
              <a:rPr lang="en-US" sz="1300" b="0" u="sng" dirty="0">
                <a:latin typeface="Arial" pitchFamily="34" charset="0"/>
                <a:cs typeface="Arial" pitchFamily="34" charset="0"/>
              </a:rPr>
              <a:t>_____________________________</a:t>
            </a:r>
            <a:endParaRPr lang="en-US" sz="1300" b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300" b="0" dirty="0">
                <a:latin typeface="Arial" pitchFamily="34" charset="0"/>
                <a:cs typeface="Arial" pitchFamily="34" charset="0"/>
              </a:rPr>
              <a:t>Address:______________________________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300" b="0" dirty="0" err="1">
                <a:latin typeface="Arial" pitchFamily="34" charset="0"/>
                <a:cs typeface="Arial" pitchFamily="34" charset="0"/>
              </a:rPr>
              <a:t>City:</a:t>
            </a:r>
            <a:r>
              <a:rPr lang="en-US" sz="1300" b="0" u="sng" dirty="0" err="1">
                <a:latin typeface="Arial" pitchFamily="34" charset="0"/>
                <a:cs typeface="Arial" pitchFamily="34" charset="0"/>
              </a:rPr>
              <a:t>______________</a:t>
            </a:r>
            <a:r>
              <a:rPr lang="en-US" sz="1300" b="0" dirty="0" err="1">
                <a:latin typeface="Arial" pitchFamily="34" charset="0"/>
                <a:cs typeface="Arial" pitchFamily="34" charset="0"/>
              </a:rPr>
              <a:t>State</a:t>
            </a:r>
            <a:r>
              <a:rPr lang="en-US" sz="1300" b="0" dirty="0">
                <a:latin typeface="Arial" pitchFamily="34" charset="0"/>
                <a:cs typeface="Arial" pitchFamily="34" charset="0"/>
              </a:rPr>
              <a:t>:</a:t>
            </a:r>
            <a:r>
              <a:rPr lang="en-US" sz="1300" b="0" u="sng" dirty="0">
                <a:latin typeface="Arial" pitchFamily="34" charset="0"/>
                <a:cs typeface="Arial" pitchFamily="34" charset="0"/>
              </a:rPr>
              <a:t>____ </a:t>
            </a:r>
            <a:r>
              <a:rPr lang="en-US" sz="1300" b="0" dirty="0">
                <a:latin typeface="Arial" pitchFamily="34" charset="0"/>
                <a:cs typeface="Arial" pitchFamily="34" charset="0"/>
              </a:rPr>
              <a:t>Zip:_______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300" b="0" dirty="0">
                <a:latin typeface="Arial" pitchFamily="34" charset="0"/>
                <a:cs typeface="Arial" pitchFamily="34" charset="0"/>
              </a:rPr>
              <a:t>Phone:</a:t>
            </a:r>
            <a:r>
              <a:rPr lang="en-US" sz="1300" b="0" u="sng" dirty="0">
                <a:latin typeface="Arial" pitchFamily="34" charset="0"/>
                <a:cs typeface="Arial" pitchFamily="34" charset="0"/>
              </a:rPr>
              <a:t>_______________________________</a:t>
            </a:r>
            <a:endParaRPr lang="en-US" sz="1300" b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300" b="0" dirty="0">
                <a:latin typeface="Arial" pitchFamily="34" charset="0"/>
                <a:cs typeface="Arial" pitchFamily="34" charset="0"/>
              </a:rPr>
              <a:t>Email:________________________________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300" b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300" dirty="0">
                <a:latin typeface="Arial" pitchFamily="34" charset="0"/>
                <a:cs typeface="Arial" pitchFamily="34" charset="0"/>
              </a:rPr>
              <a:t>Members of foursome are ($100/player):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3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300" b="0" dirty="0">
                <a:latin typeface="Arial" pitchFamily="34" charset="0"/>
                <a:cs typeface="Arial" pitchFamily="34" charset="0"/>
              </a:rPr>
              <a:t>1. ___________________________________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300" b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300" b="0" dirty="0">
                <a:latin typeface="Arial" pitchFamily="34" charset="0"/>
                <a:cs typeface="Arial" pitchFamily="34" charset="0"/>
              </a:rPr>
              <a:t>2. ___________________________________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300" b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300" b="0" dirty="0">
                <a:latin typeface="Arial" pitchFamily="34" charset="0"/>
                <a:cs typeface="Arial" pitchFamily="34" charset="0"/>
              </a:rPr>
              <a:t>3. ___________________________________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300" b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300" b="0" dirty="0">
                <a:latin typeface="Arial" pitchFamily="34" charset="0"/>
                <a:cs typeface="Arial" pitchFamily="34" charset="0"/>
              </a:rPr>
              <a:t>4. ___________________________________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sz="1300" dirty="0"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500" dirty="0">
                <a:latin typeface="Arial" pitchFamily="34" charset="0"/>
                <a:cs typeface="Arial" pitchFamily="34" charset="0"/>
              </a:rPr>
              <a:t>Make Checks Payable to :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500" b="0" dirty="0">
                <a:latin typeface="Arial" pitchFamily="34" charset="0"/>
                <a:cs typeface="Arial" pitchFamily="34" charset="0"/>
              </a:rPr>
              <a:t>ASIS Rochester # 022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1500" b="0" dirty="0">
                <a:latin typeface="Arial" pitchFamily="34" charset="0"/>
                <a:cs typeface="Arial" pitchFamily="34" charset="0"/>
              </a:rPr>
              <a:t>“Golf Outing” in memo line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endParaRPr lang="en-US" sz="1300" b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500" dirty="0">
                <a:latin typeface="Arial" pitchFamily="34" charset="0"/>
                <a:cs typeface="Arial" pitchFamily="34" charset="0"/>
              </a:rPr>
              <a:t>Mail Payments to: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500" b="0" dirty="0">
                <a:latin typeface="Arial" pitchFamily="34" charset="0"/>
                <a:cs typeface="Arial" pitchFamily="34" charset="0"/>
              </a:rPr>
              <a:t>Bob Lukasiewicz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500" b="0" dirty="0">
                <a:latin typeface="Arial" pitchFamily="34" charset="0"/>
                <a:cs typeface="Arial" pitchFamily="34" charset="0"/>
              </a:rPr>
              <a:t>225 Chestnut Street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500" b="0" dirty="0">
                <a:latin typeface="Arial" pitchFamily="34" charset="0"/>
                <a:cs typeface="Arial" pitchFamily="34" charset="0"/>
              </a:rPr>
              <a:t>Rochester, NY 14604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500" b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1500" b="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sz="16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US" sz="1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701C94-BCD2-4686-A038-4BC346E09D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819400" y="0"/>
            <a:ext cx="2971800" cy="67056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b="1" u="sng" dirty="0">
                <a:latin typeface="Arial" pitchFamily="34" charset="0"/>
                <a:cs typeface="Arial" pitchFamily="34" charset="0"/>
              </a:rPr>
              <a:t>Sponsorship Information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600" b="1" u="sng" dirty="0">
                <a:latin typeface="Arial" pitchFamily="34" charset="0"/>
                <a:cs typeface="Arial" pitchFamily="34" charset="0"/>
              </a:rPr>
              <a:t>___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Corporate Sponsor             </a:t>
            </a:r>
            <a:r>
              <a:rPr lang="en-US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$550.00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Golf Foursome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Sign at Hole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Company Logo on Banner displayed at registration desk and dinner.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____  Hole Sponsor                      </a:t>
            </a:r>
            <a:r>
              <a:rPr lang="en-US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$250.00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Sign at Hole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1100" dirty="0">
                <a:latin typeface="Arial" pitchFamily="34" charset="0"/>
                <a:cs typeface="Arial" pitchFamily="34" charset="0"/>
              </a:rPr>
              <a:t>Company Logo on Banner displayed at registration desk and dinner.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____ Golf Foursome</a:t>
            </a:r>
            <a:r>
              <a:rPr lang="en-US" sz="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$400.00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____ Individual Golfer  </a:t>
            </a:r>
            <a:r>
              <a:rPr lang="en-US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$100.00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____ Dinner only Contribution  </a:t>
            </a:r>
            <a:r>
              <a:rPr lang="en-US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$40.00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200" b="1" u="sng" dirty="0">
                <a:latin typeface="Arial" pitchFamily="34" charset="0"/>
                <a:cs typeface="Arial" pitchFamily="34" charset="0"/>
              </a:rPr>
              <a:t>____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Reserve Dinner for  </a:t>
            </a:r>
            <a:r>
              <a:rPr lang="en-US" sz="1200" b="1" u="sng" dirty="0">
                <a:latin typeface="Arial" pitchFamily="34" charset="0"/>
                <a:cs typeface="Arial" pitchFamily="34" charset="0"/>
              </a:rPr>
              <a:t>____ 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guest(s)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____ Sorry I cannot attend, however, I wish to make a donation of ______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300" b="1" u="heavy" dirty="0">
                <a:latin typeface="Arial" pitchFamily="34" charset="0"/>
                <a:cs typeface="Arial" pitchFamily="34" charset="0"/>
              </a:rPr>
              <a:t>For Additional</a:t>
            </a:r>
            <a:r>
              <a:rPr lang="en-US" sz="13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300" b="1" u="heavy" dirty="0">
                <a:latin typeface="Arial" pitchFamily="34" charset="0"/>
                <a:cs typeface="Arial" pitchFamily="34" charset="0"/>
              </a:rPr>
              <a:t>Information Please Contact:</a:t>
            </a: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300" b="1" u="heavy" dirty="0"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3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Joe Giorgione</a:t>
            </a:r>
          </a:p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13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joe@therocdome.com</a:t>
            </a:r>
            <a:endParaRPr lang="en-US" sz="13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300</Words>
  <Application>Microsoft Office PowerPoint</Application>
  <PresentationFormat>On-screen Show (4:3)</PresentationFormat>
  <Paragraphs>109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2019 ASIS Rochester New York  CHAPTER #022</vt:lpstr>
      <vt:lpstr>Registration Reply Form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 American Society for Industrial Security  Rochester New York  CHAPTER #022</dc:title>
  <dc:creator>AGS</dc:creator>
  <cp:lastModifiedBy>Dana Ingle</cp:lastModifiedBy>
  <cp:revision>69</cp:revision>
  <cp:lastPrinted>2019-04-12T17:03:11Z</cp:lastPrinted>
  <dcterms:created xsi:type="dcterms:W3CDTF">2015-01-19T13:39:57Z</dcterms:created>
  <dcterms:modified xsi:type="dcterms:W3CDTF">2019-04-22T20:48:03Z</dcterms:modified>
</cp:coreProperties>
</file>